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83" r:id="rId11"/>
    <p:sldId id="284" r:id="rId12"/>
    <p:sldId id="286" r:id="rId13"/>
    <p:sldId id="285" r:id="rId14"/>
    <p:sldId id="287" r:id="rId15"/>
    <p:sldId id="288" r:id="rId16"/>
    <p:sldId id="263" r:id="rId17"/>
    <p:sldId id="275" r:id="rId18"/>
    <p:sldId id="274" r:id="rId19"/>
    <p:sldId id="277" r:id="rId20"/>
    <p:sldId id="276" r:id="rId21"/>
    <p:sldId id="273" r:id="rId22"/>
    <p:sldId id="280" r:id="rId23"/>
    <p:sldId id="264" r:id="rId24"/>
    <p:sldId id="281" r:id="rId25"/>
    <p:sldId id="282" r:id="rId26"/>
    <p:sldId id="265" r:id="rId27"/>
    <p:sldId id="289" r:id="rId28"/>
    <p:sldId id="268" r:id="rId29"/>
    <p:sldId id="266" r:id="rId30"/>
    <p:sldId id="267" r:id="rId31"/>
    <p:sldId id="272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14" autoAdjust="0"/>
  </p:normalViewPr>
  <p:slideViewPr>
    <p:cSldViewPr snapToGrid="0">
      <p:cViewPr varScale="1">
        <p:scale>
          <a:sx n="65" d="100"/>
          <a:sy n="65" d="100"/>
        </p:scale>
        <p:origin x="8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flexibel</a:t>
            </a:r>
          </a:p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Viele Menschen -&gt; häufiger Interaktionen</a:t>
            </a:r>
          </a:p>
          <a:p>
            <a:pPr lvl="1"/>
            <a:r>
              <a:rPr lang="de-DE" dirty="0"/>
              <a:t>Orientierung durch „Spur anderer Menschen“</a:t>
            </a:r>
          </a:p>
          <a:p>
            <a:pPr lvl="1"/>
            <a:endParaRPr lang="de-DE" dirty="0"/>
          </a:p>
          <a:p>
            <a:r>
              <a:rPr lang="de-DE" dirty="0"/>
              <a:t>Kriterien:</a:t>
            </a:r>
          </a:p>
          <a:p>
            <a:pPr lvl="1"/>
            <a:r>
              <a:rPr lang="de-DE" dirty="0"/>
              <a:t>Ziel</a:t>
            </a:r>
          </a:p>
          <a:p>
            <a:pPr lvl="1"/>
            <a:r>
              <a:rPr lang="de-DE" dirty="0"/>
              <a:t>Richtung</a:t>
            </a:r>
          </a:p>
          <a:p>
            <a:pPr lvl="1"/>
            <a:endParaRPr lang="de-DE" dirty="0"/>
          </a:p>
          <a:p>
            <a:r>
              <a:rPr lang="de-DE" dirty="0"/>
              <a:t>Eigenschaften:</a:t>
            </a:r>
          </a:p>
          <a:p>
            <a:pPr lvl="1"/>
            <a:r>
              <a:rPr lang="de-DE" dirty="0"/>
              <a:t>Ausbreitung</a:t>
            </a:r>
          </a:p>
          <a:p>
            <a:pPr lvl="1"/>
            <a:r>
              <a:rPr lang="de-DE" dirty="0"/>
              <a:t>Zerfall</a:t>
            </a:r>
          </a:p>
          <a:p>
            <a:pPr lvl="1"/>
            <a:endParaRPr lang="de-DE" dirty="0"/>
          </a:p>
          <a:p>
            <a:r>
              <a:rPr lang="de-DE" dirty="0"/>
              <a:t>Panik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8" y="3062288"/>
            <a:ext cx="3488166" cy="26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750"/>
            <a:ext cx="10515600" cy="4129087"/>
          </a:xfrm>
        </p:spPr>
      </p:pic>
      <p:sp>
        <p:nvSpPr>
          <p:cNvPr id="6" name="Textfeld 5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Ausbreitung und Zerfall</a:t>
            </a:r>
          </a:p>
        </p:txBody>
      </p:sp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Zerfall:</a:t>
            </a:r>
          </a:p>
          <a:p>
            <a:pPr lvl="1"/>
            <a:r>
              <a:rPr lang="de-DE" dirty="0"/>
              <a:t>Zeitl. Abhängigkeit</a:t>
            </a:r>
          </a:p>
          <a:p>
            <a:pPr lvl="1"/>
            <a:r>
              <a:rPr lang="de-DE" dirty="0"/>
              <a:t>Verschwinden der Spur</a:t>
            </a:r>
          </a:p>
          <a:p>
            <a:pPr lvl="1"/>
            <a:endParaRPr lang="de-DE" dirty="0"/>
          </a:p>
          <a:p>
            <a:r>
              <a:rPr lang="de-DE" dirty="0"/>
              <a:t>Ausbreitung:</a:t>
            </a:r>
          </a:p>
          <a:p>
            <a:pPr lvl="1"/>
            <a:r>
              <a:rPr lang="de-DE" dirty="0"/>
              <a:t>Nur grobe Richtung möglich</a:t>
            </a:r>
          </a:p>
          <a:p>
            <a:pPr lvl="1"/>
            <a:r>
              <a:rPr lang="de-DE" dirty="0"/>
              <a:t>Verwischen der Spur</a:t>
            </a:r>
          </a:p>
          <a:p>
            <a:pPr lvl="1"/>
            <a:endParaRPr lang="de-DE" dirty="0"/>
          </a:p>
          <a:p>
            <a:r>
              <a:rPr lang="de-DE" dirty="0"/>
              <a:t>Panik:</a:t>
            </a:r>
          </a:p>
          <a:p>
            <a:pPr lvl="1"/>
            <a:r>
              <a:rPr lang="de-DE" dirty="0"/>
              <a:t>Anzahl Konflikte (Zunahme &amp; Abnahme)</a:t>
            </a:r>
          </a:p>
          <a:p>
            <a:pPr lvl="1"/>
            <a:r>
              <a:rPr lang="de-DE" dirty="0"/>
              <a:t>Panikausbruch -&gt; andere „anstecken“ -&gt; max. Irrationalität</a:t>
            </a:r>
          </a:p>
        </p:txBody>
      </p:sp>
    </p:spTree>
    <p:extLst>
      <p:ext uri="{BB962C8B-B14F-4D97-AF65-F5344CB8AC3E}">
        <p14:creationId xmlns:p14="http://schemas.microsoft.com/office/powerpoint/2010/main" val="300306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Ausbreitung und Zerfall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21"/>
            <a:ext cx="10515600" cy="4124745"/>
          </a:xfrm>
        </p:spPr>
      </p:pic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17" y="1630552"/>
            <a:ext cx="8408366" cy="4788789"/>
          </a:xfrm>
        </p:spPr>
      </p:pic>
      <p:sp>
        <p:nvSpPr>
          <p:cNvPr id="6" name="Textfeld 5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(</a:t>
            </a:r>
            <a:r>
              <a:rPr lang="de-DE" sz="1500" dirty="0" err="1"/>
              <a:t>k_s</a:t>
            </a:r>
            <a:r>
              <a:rPr lang="de-DE" sz="1500" dirty="0"/>
              <a:t>=2	Zerfall=30)</a:t>
            </a:r>
          </a:p>
        </p:txBody>
      </p:sp>
    </p:spTree>
    <p:extLst>
      <p:ext uri="{BB962C8B-B14F-4D97-AF65-F5344CB8AC3E}">
        <p14:creationId xmlns:p14="http://schemas.microsoft.com/office/powerpoint/2010/main" val="290911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95" y="1635869"/>
            <a:ext cx="8414330" cy="478466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(</a:t>
            </a:r>
            <a:r>
              <a:rPr lang="de-DE" sz="1500" dirty="0" err="1"/>
              <a:t>k_s</a:t>
            </a:r>
            <a:r>
              <a:rPr lang="de-DE" sz="1500" dirty="0"/>
              <a:t>=20)</a:t>
            </a:r>
          </a:p>
        </p:txBody>
      </p:sp>
    </p:spTree>
    <p:extLst>
      <p:ext uri="{BB962C8B-B14F-4D97-AF65-F5344CB8AC3E}">
        <p14:creationId xmlns:p14="http://schemas.microsoft.com/office/powerpoint/2010/main" val="67790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hat.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  <a:p>
            <a:endParaRPr lang="de-DE" dirty="0"/>
          </a:p>
          <a:p>
            <a:r>
              <a:rPr lang="de-DE" sz="1600" dirty="0"/>
              <a:t>Jakob </a:t>
            </a:r>
            <a:r>
              <a:rPr lang="de-DE" sz="1600" dirty="0" err="1"/>
              <a:t>v.d.</a:t>
            </a:r>
            <a:r>
              <a:rPr lang="de-DE" sz="1600" dirty="0"/>
              <a:t> Heydt, Kevin Meißner, Sönke Beier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4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68563" y="1583140"/>
            <a:ext cx="25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Ausgangssituation: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9" y="1501523"/>
            <a:ext cx="2102993" cy="20230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2637" y="3449054"/>
            <a:ext cx="417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Hindernisse: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7" y="4138711"/>
            <a:ext cx="1448002" cy="14194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7585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Pfeilspitze: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7" y="4138711"/>
            <a:ext cx="1476581" cy="145752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762735" y="5596240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Quadrat versetzt: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8" y="4138711"/>
            <a:ext cx="1457529" cy="1428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953013" y="5608656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Quadrat: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83" y="4138711"/>
            <a:ext cx="1486501" cy="142932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160740" y="5608656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Säule: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79" y="4162340"/>
            <a:ext cx="1486501" cy="141027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9440190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Ohne:</a:t>
            </a:r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25625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5" y="1825625"/>
            <a:ext cx="8088150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Optmierter</a:t>
            </a:r>
            <a:r>
              <a:rPr lang="de-DE" dirty="0"/>
              <a:t> „Lauffluss“</a:t>
            </a:r>
          </a:p>
          <a:p>
            <a:pPr lvl="1"/>
            <a:r>
              <a:rPr lang="de-DE" dirty="0"/>
              <a:t>-&gt;Spurbildung</a:t>
            </a:r>
          </a:p>
          <a:p>
            <a:r>
              <a:rPr lang="de-DE" dirty="0"/>
              <a:t>Konflikte -&gt; rechts priorisieren (Rechtsverkehr)</a:t>
            </a:r>
          </a:p>
          <a:p>
            <a:r>
              <a:rPr lang="de-DE" dirty="0"/>
              <a:t>Simulation: Unendlich langer Korridor</a:t>
            </a:r>
          </a:p>
          <a:p>
            <a:endParaRPr lang="de-DE" dirty="0"/>
          </a:p>
          <a:p>
            <a:r>
              <a:rPr lang="de-DE" dirty="0"/>
              <a:t>Hindernisse zur Verbesserung des Effekts</a:t>
            </a:r>
          </a:p>
        </p:txBody>
      </p:sp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9" y="1754625"/>
            <a:ext cx="10107881" cy="246875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1" y="4334856"/>
            <a:ext cx="8952237" cy="20642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</p:spTree>
    <p:extLst>
      <p:ext uri="{BB962C8B-B14F-4D97-AF65-F5344CB8AC3E}">
        <p14:creationId xmlns:p14="http://schemas.microsoft.com/office/powerpoint/2010/main" val="91861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09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3521" b="45445"/>
          <a:stretch/>
        </p:blipFill>
        <p:spPr>
          <a:xfrm>
            <a:off x="45806" y="1373581"/>
            <a:ext cx="2136956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15" y="1182055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76" y="40560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4244819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8E80BBCD-0342-43C8-9020-0808EFF1A8AF}"/>
              </a:ext>
            </a:extLst>
          </p:cNvPr>
          <p:cNvSpPr/>
          <p:nvPr/>
        </p:nvSpPr>
        <p:spPr>
          <a:xfrm>
            <a:off x="2196740" y="2012708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3B0DD69-B971-4169-9588-9E57A3A3BAD6}"/>
              </a:ext>
            </a:extLst>
          </p:cNvPr>
          <p:cNvSpPr/>
          <p:nvPr/>
        </p:nvSpPr>
        <p:spPr>
          <a:xfrm rot="8321152">
            <a:off x="3349587" y="3122163"/>
            <a:ext cx="112959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B2D3A6-31AA-42AB-B31A-68BEE13A2B79}"/>
              </a:ext>
            </a:extLst>
          </p:cNvPr>
          <p:cNvSpPr txBox="1"/>
          <p:nvPr/>
        </p:nvSpPr>
        <p:spPr>
          <a:xfrm>
            <a:off x="2857172" y="1432573"/>
            <a:ext cx="1494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Person 1:</a:t>
            </a:r>
          </a:p>
          <a:p>
            <a:r>
              <a:rPr lang="de-DE" dirty="0"/>
              <a:t>x = 5</a:t>
            </a:r>
          </a:p>
          <a:p>
            <a:r>
              <a:rPr lang="de-DE" dirty="0"/>
              <a:t>y = 6</a:t>
            </a:r>
          </a:p>
          <a:p>
            <a:r>
              <a:rPr lang="de-DE" dirty="0" err="1"/>
              <a:t>farbe</a:t>
            </a:r>
            <a:r>
              <a:rPr lang="de-DE" dirty="0"/>
              <a:t> = blau</a:t>
            </a:r>
          </a:p>
          <a:p>
            <a:r>
              <a:rPr lang="de-DE" dirty="0"/>
              <a:t>Ziel = 0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DF30F226-C535-4666-BB35-94FFD8E613CC}"/>
              </a:ext>
            </a:extLst>
          </p:cNvPr>
          <p:cNvSpPr/>
          <p:nvPr/>
        </p:nvSpPr>
        <p:spPr>
          <a:xfrm>
            <a:off x="4311829" y="2012708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Static</a:t>
            </a:r>
            <a:r>
              <a:rPr lang="de-DE" dirty="0"/>
              <a:t> Field 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Breitbild</PresentationFormat>
  <Paragraphs>165</Paragraphs>
  <Slides>31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Field S</vt:lpstr>
      <vt:lpstr>Static Field S</vt:lpstr>
      <vt:lpstr>Static Field S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Einfluss von Hindernissen</vt:lpstr>
      <vt:lpstr>Einfluss von Hindernissen</vt:lpstr>
      <vt:lpstr>Einfluss von Hindernissen</vt:lpstr>
      <vt:lpstr>Verhalten im Korridor – „Lane“-Bildung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S B</cp:lastModifiedBy>
  <cp:revision>36</cp:revision>
  <dcterms:created xsi:type="dcterms:W3CDTF">2019-06-16T06:58:14Z</dcterms:created>
  <dcterms:modified xsi:type="dcterms:W3CDTF">2019-06-18T07:23:12Z</dcterms:modified>
</cp:coreProperties>
</file>